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2C87F3-FC64-40A2-8577-0C9845A41C05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3E116-E119-4FE9-845D-9F44A7E77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3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5480-3851-4DC4-882B-78E4E66FB7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B685BF-3946-4C2A-9B73-233224984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6A5E6-8186-420D-A6ED-29CBC74D9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37041-2F95-45C6-B796-89B3A7E3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DD786-AD9D-4CEF-899C-6FB62A53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6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3B6E-AFD5-4A45-B39C-D50676D3D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B991D-5712-4F8A-ACE3-95C7C0D11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29FDE-B574-47D2-84D4-850177289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A9FAF-1542-4580-BCC7-28363E656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9DBE6-03E7-43E5-9F48-32B970F61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88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EC4221-4DF9-4D30-86DB-23574D1914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82707-8E23-40D0-A619-1BD6704F7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A4D42-48D3-4F31-9FCF-F9F3D0DB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A8A20-3EBC-4942-9BAE-BD842728B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44881-02F6-4A11-ACD2-E2FD45B5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0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2F2C9-7CAA-4522-A588-251C9E06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048C8-3EF8-4EB0-A975-746BDF3BF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D5CA0-E6CA-42BD-9384-B1F7DE13E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A5417-FE88-4D55-944D-84F9A14E4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889EE-B7AC-4737-AF0B-6E4C37322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B6772-64B6-4B64-8A9D-88313059B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41C3D-5D2D-4D13-95DB-8D1492AD2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D42A3-5BF1-4616-B3E1-C48BA174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509F6-4937-4190-AEB5-DCD2B0ED6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2B71-CA69-4788-8B04-9F7396889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3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AADCF-A5A2-4B52-844A-A76E82649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0A648-7736-426E-84D4-D6C40D52FB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0EA45-09A2-4BD4-8BE6-8973F5553F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DECD0-C368-4B9F-81D0-550E2C6BE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BD421-9993-49CF-9350-09C31C999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4C00B-5FBC-4F41-A545-FE41FFD00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03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4020B-7A50-412F-984F-128F9C554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7AB97-9285-4931-8357-49A0ADD15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986897-2CC0-4A83-B186-B51630B27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ECD27F-9319-47D5-8E7D-A39FC8BE7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1C85B-37A1-45E4-BDA6-772CC9BB3E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AC165-81B2-4DE1-B285-41120705A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AC1BED-2F60-4779-B96B-CDC59BD45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2F862-462B-4655-9EE9-A152F7DE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39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783BB-5DC9-4C1B-9DEE-16076CAD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F14E3D-9982-453E-A4E0-02F902AA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EAA45B-FF9E-4862-ABE5-6B7F94E5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EA520-D5BE-4741-8D91-484CA995C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4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6B88B-607C-46E2-98CD-05342262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185B20-C46E-4708-A433-774088CE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4BED5-6197-4CE8-BF27-9E43751AB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92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49D86-8AA4-401D-B7D9-C01D63467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F4BE-0A71-41B5-BBE6-0137C67EA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442F9-D51D-429C-AD22-2DABE4A76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B718E-95C5-4507-AFAA-B5ECE5765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04B68-F015-4971-83C1-9F9874DFE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0D306-0658-4532-9C73-196814A8D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3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CED6B-AE10-4778-8FF5-E116CCCD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CB9966-9874-4544-B59B-415C139E6D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B03371-4502-4DDB-90C0-DCB344C86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E3B08-D25A-496F-B4FB-E6BCE241D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050C6-3388-4F6C-8303-243998C3B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081FB9-C64E-44D9-B4AD-E2EF286B2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29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6E9EE8-9F85-4867-81F5-9549BDC68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323EE-A917-4327-9957-56BDF4B3F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9E0A2-0449-4ABB-8A4A-8D6A0FE53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F4F4B-B15B-4651-AF99-4E590124AB01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CC99F-B3F9-411E-9FC8-BB48A5484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835F3-F8FF-4D22-B5A2-DB5A89821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93596-F7BA-4A1F-B61A-4977278A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17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B8BB3-6391-4EBD-B3B0-E32CA64EF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91" y="1150425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 management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53F4E-BE04-40B1-946B-401E495619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 # 11 Managing an Outsourced Project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6CEE78-AB23-46CD-8888-B8FFEAF493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2351" y="5641145"/>
            <a:ext cx="1181686" cy="86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9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1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5626E-E20E-47D5-BC21-8FCE492FA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 Major Sources of Project Failure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3796B-082F-485E-94A8-C4F3D11EB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Involved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common response to this—and the most serious mistake that a project manager can make when working with an outsourced project—is to assume that it’s the vendor’s responsibility to fix every problem that comes up in a way that will guarantee that the software gets built properly.</a:t>
            </a:r>
          </a:p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Constantly Communicate Project Goals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need to personally make sure that the team members understand your organization’s needs, and that the tasks they are performing are in line with its goals.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062DD9-20C5-4221-8305-D7AADCF91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26859" y="5681889"/>
            <a:ext cx="1026941" cy="81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4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6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65047-E4E4-4DC3-8194-E5AD56BE3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 Major Sources of Project Failure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9B552-D145-4C39-B514-715D56FE6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Sure the Project Is Estimated Well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be afraid to meet with the vendor’s project team and hold your own estimation sessions, once the project team is assembled.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not uncommon for a vendor to have a separate estimation team that provides estimates when a contract is being negotiated.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AC7A68A-BFF1-4835-A292-7ED9653CA2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7029" y="5312229"/>
            <a:ext cx="961571" cy="94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519F3-4F34-43B7-BB7B-B42AD14BB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Issues in Outsourced Projects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F0223-B01F-41BE-88F9-1154D90C6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Actively Manage Your Project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effective way to make sure that you will get all of the information that you need to run the project is to set up a communications plan with the team lead at the vendor.</a:t>
            </a:r>
            <a:endParaRPr lang="en-US" sz="26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 Information with Your Management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senior managers have a much more realistic view of outsourced projects. They realize that they are difficult to manage, and that they require a lot of work and overhead.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are the bridge between your organization and the vendor; it is your job to bring transparency to the process. 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7EAB70-D50F-4989-AAD4-05F472D816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8143" y="5717608"/>
            <a:ext cx="1175657" cy="9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7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0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EB6CB-4175-4D8D-BBA5-06DDC900D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Issues in Outsourced Projects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EF50E-F19C-45EF-AE1A-F5DC2E540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Relationship with the Vendor’s Management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must have a good relationship with the entire upper management of your vendor organization. 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must know who to escalate to if things go wrong, and you need to be able to trust them—and have them trust you as a credible and knowledgeable source of information for your project.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very important that you maintain this positive, cooperative relationship with your vendor’s management.</a:t>
            </a:r>
            <a:endParaRPr lang="en-US" sz="26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latin typeface="BaileySansITC-Bold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BAD45B6-5C67-47D2-8976-8DCE83C0BA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95428" y="5646057"/>
            <a:ext cx="990600" cy="84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4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2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81A4-780C-4738-8622-E7423785C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Issues in Outsourced Projects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26289-FDE9-4BB1-9DDC-93BEA6146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Relationship with Your Team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don’t have the same kind of relationship with the team that you would with a team in your own organization.</a:t>
            </a:r>
          </a:p>
          <a:p>
            <a:pPr algn="just"/>
            <a:r>
              <a:rPr lang="en-US" sz="2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your job to establish yourself as a credible partner and to work with the people at the vendor, in order to make sure they meet your goals.</a:t>
            </a:r>
          </a:p>
          <a:p>
            <a:pPr algn="l"/>
            <a:endParaRPr lang="en-US" sz="2800" b="1" i="0" u="none" strike="noStrike" baseline="0" dirty="0">
              <a:latin typeface="BaileySansITC-Bold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AA04296-5BAF-4865-888D-C22C6A95D6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61600" y="5254171"/>
            <a:ext cx="957942" cy="105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30158-9B1A-4AAC-93CE-53FEB1AC5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Collaborate with the Vendor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F32B-3408-4DBC-B5A8-4B90245C8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 and Manage the Project Scope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Your Own Estimation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 Your Own Project Schedule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 Reviews and Inspections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 Control of Design and Programming</a:t>
            </a:r>
          </a:p>
          <a:p>
            <a:r>
              <a:rPr lang="en-US" sz="26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Responsibility for Quality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254334D-F26C-4916-9FDE-CF1254E7C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50286" y="5631543"/>
            <a:ext cx="903514" cy="85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2489</TotalTime>
  <Words>449</Words>
  <Application>Microsoft Office PowerPoint</Application>
  <PresentationFormat>Widescreen</PresentationFormat>
  <Paragraphs>33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BaileySansITC-Bold</vt:lpstr>
      <vt:lpstr>Calibri</vt:lpstr>
      <vt:lpstr>Calibri Light</vt:lpstr>
      <vt:lpstr>Times New Roman</vt:lpstr>
      <vt:lpstr>Office Theme</vt:lpstr>
      <vt:lpstr>Software project management </vt:lpstr>
      <vt:lpstr>Prevent Major Sources of Project Failure</vt:lpstr>
      <vt:lpstr>Prevent Major Sources of Project Failure</vt:lpstr>
      <vt:lpstr>Management Issues in Outsourced Projects</vt:lpstr>
      <vt:lpstr>Management Issues in Outsourced Projects</vt:lpstr>
      <vt:lpstr>Management Issues in Outsourced Projects</vt:lpstr>
      <vt:lpstr>Collaborate with the Vendor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project management </dc:title>
  <dc:creator>Hafiza MAryum Ishfaq</dc:creator>
  <cp:lastModifiedBy>Hafiza MAryum Ishfaq</cp:lastModifiedBy>
  <cp:revision>28</cp:revision>
  <dcterms:created xsi:type="dcterms:W3CDTF">2020-12-22T15:33:12Z</dcterms:created>
  <dcterms:modified xsi:type="dcterms:W3CDTF">2020-12-24T09:02:27Z</dcterms:modified>
</cp:coreProperties>
</file>

<file path=docProps/thumbnail.jpeg>
</file>